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57" r:id="rId4"/>
    <p:sldId id="258" r:id="rId5"/>
    <p:sldId id="280" r:id="rId6"/>
    <p:sldId id="263" r:id="rId7"/>
    <p:sldId id="259" r:id="rId8"/>
    <p:sldId id="265" r:id="rId9"/>
    <p:sldId id="260" r:id="rId10"/>
    <p:sldId id="264" r:id="rId11"/>
    <p:sldId id="261" r:id="rId12"/>
    <p:sldId id="262" r:id="rId13"/>
    <p:sldId id="266" r:id="rId14"/>
    <p:sldId id="279" r:id="rId15"/>
    <p:sldId id="267" r:id="rId16"/>
    <p:sldId id="276" r:id="rId17"/>
    <p:sldId id="268" r:id="rId18"/>
    <p:sldId id="269" r:id="rId19"/>
    <p:sldId id="281" r:id="rId20"/>
    <p:sldId id="282" r:id="rId21"/>
    <p:sldId id="286" r:id="rId22"/>
    <p:sldId id="271" r:id="rId23"/>
    <p:sldId id="283" r:id="rId24"/>
    <p:sldId id="288" r:id="rId25"/>
    <p:sldId id="274" r:id="rId26"/>
    <p:sldId id="272" r:id="rId2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114" d="100"/>
          <a:sy n="114" d="100"/>
        </p:scale>
        <p:origin x="-91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B88E-E82D-4BBA-885A-A037B8F935E1}" type="datetimeFigureOut">
              <a:rPr lang="hu-HU" smtClean="0"/>
              <a:pPr/>
              <a:t>2016.02.01.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CD1-0863-4A15-B2CD-6195D96BF8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B88E-E82D-4BBA-885A-A037B8F935E1}" type="datetimeFigureOut">
              <a:rPr lang="hu-HU" smtClean="0"/>
              <a:pPr/>
              <a:t>2016.02.01.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CD1-0863-4A15-B2CD-6195D96BF8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B88E-E82D-4BBA-885A-A037B8F935E1}" type="datetimeFigureOut">
              <a:rPr lang="hu-HU" smtClean="0"/>
              <a:pPr/>
              <a:t>2016.02.01.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CD1-0863-4A15-B2CD-6195D96BF8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B88E-E82D-4BBA-885A-A037B8F935E1}" type="datetimeFigureOut">
              <a:rPr lang="hu-HU" smtClean="0"/>
              <a:pPr/>
              <a:t>2016.02.01.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CD1-0863-4A15-B2CD-6195D96BF8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B88E-E82D-4BBA-885A-A037B8F935E1}" type="datetimeFigureOut">
              <a:rPr lang="hu-HU" smtClean="0"/>
              <a:pPr/>
              <a:t>2016.02.01.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CD1-0863-4A15-B2CD-6195D96BF8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B88E-E82D-4BBA-885A-A037B8F935E1}" type="datetimeFigureOut">
              <a:rPr lang="hu-HU" smtClean="0"/>
              <a:pPr/>
              <a:t>2016.02.01.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CD1-0863-4A15-B2CD-6195D96BF8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B88E-E82D-4BBA-885A-A037B8F935E1}" type="datetimeFigureOut">
              <a:rPr lang="hu-HU" smtClean="0"/>
              <a:pPr/>
              <a:t>2016.02.01.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CD1-0863-4A15-B2CD-6195D96BF8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B88E-E82D-4BBA-885A-A037B8F935E1}" type="datetimeFigureOut">
              <a:rPr lang="hu-HU" smtClean="0"/>
              <a:pPr/>
              <a:t>2016.02.01.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CD1-0863-4A15-B2CD-6195D96BF8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B88E-E82D-4BBA-885A-A037B8F935E1}" type="datetimeFigureOut">
              <a:rPr lang="hu-HU" smtClean="0"/>
              <a:pPr/>
              <a:t>2016.02.01.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CD1-0863-4A15-B2CD-6195D96BF8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B88E-E82D-4BBA-885A-A037B8F935E1}" type="datetimeFigureOut">
              <a:rPr lang="hu-HU" smtClean="0"/>
              <a:pPr/>
              <a:t>2016.02.01.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CD1-0863-4A15-B2CD-6195D96BF8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B88E-E82D-4BBA-885A-A037B8F935E1}" type="datetimeFigureOut">
              <a:rPr lang="hu-HU" smtClean="0"/>
              <a:pPr/>
              <a:t>2016.02.01.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9CD1-0863-4A15-B2CD-6195D96BF8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BB88E-E82D-4BBA-885A-A037B8F935E1}" type="datetimeFigureOut">
              <a:rPr lang="hu-HU" smtClean="0"/>
              <a:pPr/>
              <a:t>2016.02.01.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89CD1-0863-4A15-B2CD-6195D96BF8E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470025"/>
          </a:xfrm>
        </p:spPr>
        <p:txBody>
          <a:bodyPr/>
          <a:lstStyle/>
          <a:p>
            <a:r>
              <a:rPr lang="hu-HU" b="1" dirty="0" smtClean="0"/>
              <a:t>EGYÜTT NEKÉZSENYÉRT EGYESÜLET</a:t>
            </a: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28728" y="4500570"/>
            <a:ext cx="6400800" cy="1752600"/>
          </a:xfrm>
        </p:spPr>
        <p:txBody>
          <a:bodyPr>
            <a:noAutofit/>
          </a:bodyPr>
          <a:lstStyle/>
          <a:p>
            <a:r>
              <a:rPr lang="hu-HU" sz="5400" b="1" dirty="0" smtClean="0">
                <a:solidFill>
                  <a:srgbClr val="FF0000"/>
                </a:solidFill>
              </a:rPr>
              <a:t>2015.</a:t>
            </a:r>
          </a:p>
          <a:p>
            <a:r>
              <a:rPr lang="hu-HU" sz="4000" b="1" dirty="0" smtClean="0">
                <a:solidFill>
                  <a:srgbClr val="00B050"/>
                </a:solidFill>
              </a:rPr>
              <a:t>Éves beszámoló</a:t>
            </a:r>
            <a:endParaRPr lang="hu-HU" sz="4000" b="1" dirty="0">
              <a:solidFill>
                <a:srgbClr val="00B050"/>
              </a:solidFill>
            </a:endParaRPr>
          </a:p>
        </p:txBody>
      </p:sp>
      <p:pic>
        <p:nvPicPr>
          <p:cNvPr id="4" name="Kép 3" descr="Együtt nekézsenyért Egyesület logó felírat nélkü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3872" y="1785926"/>
            <a:ext cx="2196257" cy="307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1232282"/>
            <a:ext cx="8229600" cy="43934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4000" b="1" dirty="0" smtClean="0"/>
              <a:t>TÖRD A FEJED FOGLALKOZÁS</a:t>
            </a:r>
          </a:p>
          <a:p>
            <a:pPr marL="0" indent="0" algn="ctr">
              <a:buNone/>
            </a:pPr>
            <a:r>
              <a:rPr lang="hu-HU" sz="4000" b="1" dirty="0" smtClean="0"/>
              <a:t>Logikai feladatok, fejtörők</a:t>
            </a:r>
          </a:p>
          <a:p>
            <a:pPr marL="0" indent="0" algn="ctr">
              <a:buNone/>
            </a:pPr>
            <a:r>
              <a:rPr lang="hu-HU" sz="4000" dirty="0" smtClean="0"/>
              <a:t>Június 6. (szombat)</a:t>
            </a:r>
          </a:p>
          <a:p>
            <a:pPr marL="0" indent="0" algn="ctr">
              <a:buNone/>
            </a:pPr>
            <a:r>
              <a:rPr lang="hu-HU" sz="4000" i="1" dirty="0" smtClean="0"/>
              <a:t>Helyszín: Régi iskola</a:t>
            </a:r>
          </a:p>
          <a:p>
            <a:pPr marL="0" indent="0" algn="ctr">
              <a:buNone/>
            </a:pPr>
            <a:endParaRPr lang="hu-HU" sz="4000" b="1" dirty="0" smtClean="0"/>
          </a:p>
          <a:p>
            <a:pPr marL="0" indent="0" algn="ctr">
              <a:buNone/>
            </a:pPr>
            <a:r>
              <a:rPr lang="hu-HU" sz="4000" b="1" dirty="0" smtClean="0"/>
              <a:t>A rendezvény elmaradt!</a:t>
            </a:r>
            <a:endParaRPr lang="hu-H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1166019"/>
            <a:ext cx="8229600" cy="4525963"/>
          </a:xfrm>
        </p:spPr>
        <p:txBody>
          <a:bodyPr>
            <a:normAutofit/>
          </a:bodyPr>
          <a:lstStyle/>
          <a:p>
            <a:endParaRPr lang="hu-HU" sz="4000" dirty="0" smtClean="0"/>
          </a:p>
          <a:p>
            <a:pPr algn="ctr">
              <a:buNone/>
            </a:pPr>
            <a:r>
              <a:rPr lang="hu-HU" sz="4000" b="1" dirty="0" smtClean="0"/>
              <a:t>6. EGÉSZSÉGNAP</a:t>
            </a:r>
          </a:p>
          <a:p>
            <a:pPr marL="0" indent="0" algn="ctr">
              <a:buNone/>
            </a:pPr>
            <a:r>
              <a:rPr lang="hu-HU" sz="4000" dirty="0" smtClean="0"/>
              <a:t>Június 19. (péntek)</a:t>
            </a:r>
          </a:p>
          <a:p>
            <a:pPr marL="0" indent="0" algn="ctr">
              <a:buNone/>
            </a:pPr>
            <a:r>
              <a:rPr lang="hu-HU" sz="4000" i="1" dirty="0" smtClean="0"/>
              <a:t>Helyszín: Régi iskola</a:t>
            </a:r>
          </a:p>
          <a:p>
            <a:pPr marL="0" indent="0" algn="ctr">
              <a:buNone/>
            </a:pPr>
            <a:r>
              <a:rPr lang="hu-HU" sz="4000" b="1" dirty="0" smtClean="0"/>
              <a:t>	</a:t>
            </a:r>
          </a:p>
          <a:p>
            <a:pPr marL="0" indent="0" algn="ctr">
              <a:buNone/>
            </a:pPr>
            <a:r>
              <a:rPr lang="hu-HU" sz="4000" b="1" dirty="0" smtClean="0"/>
              <a:t> </a:t>
            </a:r>
            <a:endParaRPr lang="hu-HU" sz="4000" dirty="0"/>
          </a:p>
        </p:txBody>
      </p:sp>
      <p:pic>
        <p:nvPicPr>
          <p:cNvPr id="17410" name="Picture 2" descr="http://www.egyuttnekezsenyert.hu/wp-content/uploads/2015/06/11014637_10204062925355726_5932900984323115117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24146" cy="35748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1428736"/>
            <a:ext cx="8186766" cy="240585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4000" b="1" dirty="0" smtClean="0"/>
              <a:t>7. FÉNYEK ÉJSZAKÁJA </a:t>
            </a:r>
          </a:p>
          <a:p>
            <a:pPr algn="ctr">
              <a:buNone/>
            </a:pPr>
            <a:r>
              <a:rPr lang="hu-HU" sz="4000" dirty="0" smtClean="0"/>
              <a:t>Június 27. (szombat)</a:t>
            </a:r>
          </a:p>
          <a:p>
            <a:pPr algn="ctr">
              <a:buNone/>
            </a:pPr>
            <a:r>
              <a:rPr lang="hu-HU" sz="4000" i="1" dirty="0" smtClean="0"/>
              <a:t>Helyszín: Kultúrház udvara</a:t>
            </a:r>
          </a:p>
          <a:p>
            <a:pPr>
              <a:buNone/>
            </a:pPr>
            <a:endParaRPr lang="hu-HU" sz="4000" b="1" dirty="0" smtClean="0"/>
          </a:p>
          <a:p>
            <a:pPr algn="ctr">
              <a:buNone/>
            </a:pPr>
            <a:endParaRPr lang="hu-HU" sz="4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1285860"/>
            <a:ext cx="8258204" cy="26432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4000" b="1" dirty="0" smtClean="0"/>
              <a:t>8. SPORTNAP:</a:t>
            </a:r>
          </a:p>
          <a:p>
            <a:pPr marL="0" indent="0" algn="ctr">
              <a:buNone/>
            </a:pPr>
            <a:r>
              <a:rPr lang="pl-PL" sz="4000" dirty="0" smtClean="0"/>
              <a:t>Július 25. (szombat)</a:t>
            </a:r>
          </a:p>
          <a:p>
            <a:pPr marL="0" indent="0" algn="ctr">
              <a:buNone/>
            </a:pPr>
            <a:r>
              <a:rPr lang="pl-PL" sz="4000" i="1" dirty="0" smtClean="0"/>
              <a:t>Helyszín: Nekézsenyi Sportpálya</a:t>
            </a:r>
          </a:p>
          <a:p>
            <a:pPr marL="0" indent="0" algn="ctr">
              <a:buNone/>
            </a:pPr>
            <a:endParaRPr lang="pl-PL" sz="4000" i="1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11751729_10207659850040740_3730318473320953441_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4371579" cy="2928958"/>
          </a:xfrm>
          <a:prstGeom prst="rect">
            <a:avLst/>
          </a:prstGeom>
          <a:noFill/>
        </p:spPr>
      </p:pic>
      <p:pic>
        <p:nvPicPr>
          <p:cNvPr id="34820" name="Picture 4" descr="11227899_10207664264151090_7477356857152796512_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28604"/>
            <a:ext cx="3905277" cy="2928958"/>
          </a:xfrm>
          <a:prstGeom prst="rect">
            <a:avLst/>
          </a:prstGeom>
          <a:noFill/>
        </p:spPr>
      </p:pic>
      <p:pic>
        <p:nvPicPr>
          <p:cNvPr id="34822" name="Picture 6" descr="11813367_10207664268231192_7801293082815673628_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643314"/>
            <a:ext cx="4438453" cy="2500330"/>
          </a:xfrm>
          <a:prstGeom prst="rect">
            <a:avLst/>
          </a:prstGeom>
          <a:noFill/>
        </p:spPr>
      </p:pic>
      <p:pic>
        <p:nvPicPr>
          <p:cNvPr id="34824" name="Picture 8" descr="11755847_10207664266071138_898373673808027368_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714752"/>
            <a:ext cx="3929090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14480" y="500043"/>
            <a:ext cx="5665020" cy="25717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4000" b="1" dirty="0" smtClean="0"/>
              <a:t>9. IDŐSEK NAPJA</a:t>
            </a:r>
          </a:p>
          <a:p>
            <a:pPr algn="ctr">
              <a:buNone/>
            </a:pPr>
            <a:r>
              <a:rPr lang="hu-HU" sz="4000" dirty="0" smtClean="0"/>
              <a:t>Október 3. (szombat)</a:t>
            </a:r>
          </a:p>
          <a:p>
            <a:pPr algn="ctr">
              <a:buNone/>
            </a:pPr>
            <a:r>
              <a:rPr lang="hu-HU" sz="4000" i="1" dirty="0" smtClean="0"/>
              <a:t>Helyszín: Régi iskola</a:t>
            </a:r>
            <a:endParaRPr lang="hu-HU" sz="4000" b="1" dirty="0" smtClean="0"/>
          </a:p>
          <a:p>
            <a:pPr algn="ctr">
              <a:lnSpc>
                <a:spcPct val="150000"/>
              </a:lnSpc>
              <a:buNone/>
            </a:pPr>
            <a:endParaRPr lang="hu-HU" sz="4000" dirty="0" smtClean="0"/>
          </a:p>
          <a:p>
            <a:pPr algn="ctr">
              <a:buNone/>
            </a:pPr>
            <a:endParaRPr lang="hu-HU" sz="4000" i="1" dirty="0"/>
          </a:p>
        </p:txBody>
      </p:sp>
      <p:pic>
        <p:nvPicPr>
          <p:cNvPr id="10242" name="Picture 2" descr="20151003_1618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643314"/>
            <a:ext cx="4643469" cy="2786081"/>
          </a:xfrm>
          <a:prstGeom prst="rect">
            <a:avLst/>
          </a:prstGeom>
          <a:noFill/>
        </p:spPr>
      </p:pic>
      <p:pic>
        <p:nvPicPr>
          <p:cNvPr id="10244" name="Picture 4" descr="A Hagyományok Házában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643314"/>
            <a:ext cx="3143240" cy="2810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 smtClean="0"/>
              <a:t>Szüreti felvonulás</a:t>
            </a:r>
            <a:r>
              <a:rPr lang="hu-HU" sz="2800" b="1" dirty="0" smtClean="0">
                <a:sym typeface="Wingdings" pitchFamily="2" charset="2"/>
              </a:rPr>
              <a:t></a:t>
            </a:r>
            <a:r>
              <a:rPr lang="hu-HU" sz="4000" b="1" dirty="0" smtClean="0"/>
              <a:t>Óvoda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hu-HU" sz="4000" dirty="0" smtClean="0"/>
              <a:t>Október 10. (szombat)</a:t>
            </a:r>
            <a:endParaRPr lang="hu-HU" sz="4000" b="1" dirty="0" smtClean="0"/>
          </a:p>
          <a:p>
            <a:pPr algn="ctr">
              <a:buNone/>
            </a:pPr>
            <a:r>
              <a:rPr lang="hu-HU" sz="4000" b="1" dirty="0" smtClean="0"/>
              <a:t> </a:t>
            </a:r>
            <a:endParaRPr lang="hu-HU" sz="4000" b="1" dirty="0"/>
          </a:p>
        </p:txBody>
      </p:sp>
      <p:pic>
        <p:nvPicPr>
          <p:cNvPr id="1026" name="Picture 2" descr="IMG_32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500438"/>
            <a:ext cx="3448050" cy="2590800"/>
          </a:xfrm>
          <a:prstGeom prst="rect">
            <a:avLst/>
          </a:prstGeom>
          <a:noFill/>
        </p:spPr>
      </p:pic>
      <p:pic>
        <p:nvPicPr>
          <p:cNvPr id="1028" name="Picture 4" descr="IMG_31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500438"/>
            <a:ext cx="3448050" cy="2581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85852" y="428604"/>
            <a:ext cx="6543692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4000" b="1" dirty="0" smtClean="0"/>
              <a:t>10. ADVENTI KÉSZÜLŐDÉS</a:t>
            </a:r>
          </a:p>
          <a:p>
            <a:pPr algn="ctr">
              <a:buNone/>
            </a:pPr>
            <a:r>
              <a:rPr lang="hu-HU" sz="4000" dirty="0" smtClean="0"/>
              <a:t>December 19. (szombat) </a:t>
            </a:r>
          </a:p>
          <a:p>
            <a:pPr algn="ctr">
              <a:buNone/>
            </a:pPr>
            <a:r>
              <a:rPr lang="hu-HU" sz="4000" i="1" dirty="0" smtClean="0"/>
              <a:t>Helyszín: Kultúrház</a:t>
            </a:r>
          </a:p>
          <a:p>
            <a:pPr algn="ctr">
              <a:buNone/>
            </a:pPr>
            <a:endParaRPr lang="hu-HU" sz="4000" i="1" dirty="0" smtClean="0"/>
          </a:p>
          <a:p>
            <a:pPr algn="ctr">
              <a:buNone/>
            </a:pPr>
            <a:endParaRPr lang="hu-HU" sz="4000" b="1" dirty="0"/>
          </a:p>
        </p:txBody>
      </p:sp>
      <p:pic>
        <p:nvPicPr>
          <p:cNvPr id="9218" name="Picture 2" descr="https://scontent-fra3-1.xx.fbcdn.net/hphotos-xfp1/v/t1.0-9/12369147_956362254400930_6000265383808421132_n.jpg?oh=2b02926213679d876b4ad6722f5148b8&amp;oe=573A29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857628"/>
            <a:ext cx="4381460" cy="2628876"/>
          </a:xfrm>
          <a:prstGeom prst="rect">
            <a:avLst/>
          </a:prstGeom>
          <a:noFill/>
        </p:spPr>
      </p:pic>
      <p:pic>
        <p:nvPicPr>
          <p:cNvPr id="9220" name="Picture 4" descr="https://scontent-fra3-1.xx.fbcdn.net/hphotos-xfl1/v/t1.0-9/12376551_956362154400940_2427362425215788499_n.jpg?oh=d702bdb984a420e210da1bb1626a2f6f&amp;oe=5732DAB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643182"/>
            <a:ext cx="2314605" cy="3857676"/>
          </a:xfrm>
          <a:prstGeom prst="rect">
            <a:avLst/>
          </a:prstGeom>
          <a:noFill/>
        </p:spPr>
      </p:pic>
      <p:pic>
        <p:nvPicPr>
          <p:cNvPr id="9222" name="Picture 6" descr="https://scontent-fra3-1.xx.fbcdn.net/hphotos-xpf1/v/t1.0-9/12360179_10208648707801566_4574276235192488907_n.jpg?oh=07b2bbc8b9f33c0ade9375ebae791bb6&amp;oe=56FF543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000240"/>
            <a:ext cx="2286016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4000" b="1" dirty="0" smtClean="0"/>
              <a:t>EGYESÜLETI SZILVESZTERI PARTY</a:t>
            </a:r>
            <a:endParaRPr lang="hu-HU" sz="4000" dirty="0" smtClean="0"/>
          </a:p>
          <a:p>
            <a:pPr algn="ctr">
              <a:buNone/>
            </a:pPr>
            <a:r>
              <a:rPr lang="hu-HU" sz="4000" dirty="0" smtClean="0"/>
              <a:t>December 31. (csütörtök)</a:t>
            </a:r>
          </a:p>
          <a:p>
            <a:pPr marL="0" indent="0" algn="ctr">
              <a:buNone/>
            </a:pPr>
            <a:endParaRPr lang="hu-HU" sz="4000" b="1" dirty="0" smtClean="0"/>
          </a:p>
          <a:p>
            <a:pPr marL="0" indent="0" algn="ctr">
              <a:buNone/>
            </a:pPr>
            <a:r>
              <a:rPr lang="hu-HU" sz="4000" b="1" dirty="0" smtClean="0"/>
              <a:t>A rendezvény elmaradt!</a:t>
            </a:r>
            <a:endParaRPr lang="hu-HU" sz="40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hu-HU" sz="4000" b="1" dirty="0" smtClean="0"/>
              <a:t>KISFILM</a:t>
            </a:r>
          </a:p>
          <a:p>
            <a:pPr marL="0" indent="0" algn="ctr">
              <a:buNone/>
            </a:pPr>
            <a:r>
              <a:rPr lang="hu-HU" sz="2800" i="1" dirty="0" smtClean="0"/>
              <a:t>„Nem tudhatom, hogy másnak e tájék mit jelent…”</a:t>
            </a:r>
          </a:p>
          <a:p>
            <a:pPr marL="0" indent="0" algn="ctr">
              <a:buNone/>
            </a:pPr>
            <a:endParaRPr lang="hu-HU" b="1" dirty="0" smtClean="0"/>
          </a:p>
          <a:p>
            <a:pPr marL="0" indent="0" algn="ctr">
              <a:buNone/>
            </a:pPr>
            <a:endParaRPr lang="hu-HU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2864" y="2357430"/>
            <a:ext cx="6138272" cy="407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54118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4400" b="1" dirty="0" smtClean="0">
                <a:solidFill>
                  <a:srgbClr val="FF0000"/>
                </a:solidFill>
              </a:rPr>
              <a:t>2015- Sikeres év!</a:t>
            </a:r>
          </a:p>
          <a:p>
            <a:pPr algn="ctr">
              <a:buNone/>
            </a:pPr>
            <a:endParaRPr lang="hu-HU" sz="4000" b="1" dirty="0" smtClean="0"/>
          </a:p>
          <a:p>
            <a:pPr marL="0" indent="0" algn="ctr"/>
            <a:r>
              <a:rPr lang="hu-HU" sz="4000" b="1" dirty="0" smtClean="0"/>
              <a:t>12 tervezett programból 10 megvalósult</a:t>
            </a:r>
          </a:p>
          <a:p>
            <a:pPr marL="0" indent="0" algn="ctr"/>
            <a:r>
              <a:rPr lang="hu-HU" sz="4000" b="1" dirty="0" smtClean="0"/>
              <a:t>+ 2 program, ahol segítettünk</a:t>
            </a:r>
          </a:p>
          <a:p>
            <a:pPr marL="0" indent="0" algn="ctr"/>
            <a:r>
              <a:rPr lang="hu-HU" sz="4000" b="1" dirty="0" smtClean="0"/>
              <a:t>Pávakör megalakulása</a:t>
            </a:r>
          </a:p>
          <a:p>
            <a:pPr marL="0" indent="0" algn="ctr"/>
            <a:r>
              <a:rPr lang="hu-HU" sz="4000" b="1" dirty="0" smtClean="0"/>
              <a:t>Kisfilm!!!</a:t>
            </a:r>
          </a:p>
          <a:p>
            <a:pPr>
              <a:buNone/>
            </a:pPr>
            <a:endParaRPr lang="hu-HU" sz="40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hu-HU" sz="4000" dirty="0" smtClean="0"/>
              <a:t>Honlap </a:t>
            </a:r>
            <a:r>
              <a:rPr lang="hu-HU" sz="4000" dirty="0" smtClean="0"/>
              <a:t>fejlesztése</a:t>
            </a:r>
            <a:endParaRPr lang="hu-HU" sz="40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 smtClean="0"/>
              <a:t>PÁVAKÖR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hu-HU" sz="4000" dirty="0" smtClean="0"/>
              <a:t>Megalakulása</a:t>
            </a:r>
            <a:endParaRPr lang="hu-HU" sz="40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JÓTÉKONYSÁGI ESEMÉNY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hu-HU" dirty="0" smtClean="0"/>
              <a:t>/2015. december/</a:t>
            </a:r>
          </a:p>
          <a:p>
            <a:pPr algn="ctr">
              <a:buNone/>
            </a:pPr>
            <a:r>
              <a:rPr lang="hu-HU" sz="4000" b="1" dirty="0" smtClean="0"/>
              <a:t>Könyvgyűjtés</a:t>
            </a:r>
            <a:r>
              <a:rPr lang="hu-HU" sz="4000" dirty="0" smtClean="0"/>
              <a:t> (kb. 300 db)</a:t>
            </a:r>
          </a:p>
          <a:p>
            <a:pPr>
              <a:buNone/>
            </a:pPr>
            <a:r>
              <a:rPr lang="hu-HU" sz="4000" dirty="0" smtClean="0"/>
              <a:t> Kárpátalja, </a:t>
            </a:r>
            <a:r>
              <a:rPr lang="hu-HU" sz="4000" dirty="0" err="1" smtClean="0"/>
              <a:t>Mezőkaszonyi</a:t>
            </a:r>
            <a:r>
              <a:rPr lang="hu-HU" sz="4000" dirty="0" smtClean="0"/>
              <a:t> Középiskola</a:t>
            </a:r>
          </a:p>
          <a:p>
            <a:pPr algn="ctr">
              <a:buNone/>
            </a:pPr>
            <a:r>
              <a:rPr lang="hu-HU" dirty="0" smtClean="0"/>
              <a:t>(ált. 1. osztálytól)</a:t>
            </a:r>
          </a:p>
          <a:p>
            <a:pPr algn="ctr">
              <a:buNone/>
            </a:pPr>
            <a:endParaRPr lang="hu-HU" i="1" dirty="0" smtClean="0"/>
          </a:p>
          <a:p>
            <a:pPr algn="ctr">
              <a:buNone/>
            </a:pPr>
            <a:r>
              <a:rPr lang="hu-HU" i="1" dirty="0" smtClean="0"/>
              <a:t>Nekézsenyi Általános Iskola könyvei</a:t>
            </a:r>
            <a:endParaRPr lang="hu-HU"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4525963"/>
          </a:xfrm>
        </p:spPr>
        <p:txBody>
          <a:bodyPr/>
          <a:lstStyle/>
          <a:p>
            <a:pPr algn="ctr">
              <a:buNone/>
            </a:pPr>
            <a:r>
              <a:rPr lang="hu-HU" sz="4000" b="1" dirty="0" smtClean="0"/>
              <a:t>További Információk:</a:t>
            </a:r>
          </a:p>
          <a:p>
            <a:pPr>
              <a:buNone/>
            </a:pPr>
            <a:endParaRPr lang="hu-HU" sz="4000" b="1" dirty="0" smtClean="0"/>
          </a:p>
          <a:p>
            <a:pPr marL="176213" indent="0" algn="ctr"/>
            <a:r>
              <a:rPr lang="hu-HU" sz="4000" dirty="0" smtClean="0"/>
              <a:t> </a:t>
            </a:r>
            <a:r>
              <a:rPr lang="hu-HU" sz="4000" dirty="0" err="1" smtClean="0"/>
              <a:t>Leader</a:t>
            </a:r>
            <a:r>
              <a:rPr lang="hu-HU" sz="4000" dirty="0" smtClean="0"/>
              <a:t> tagság 2016-ban</a:t>
            </a:r>
          </a:p>
          <a:p>
            <a:pPr marL="0" indent="0" algn="ctr"/>
            <a:r>
              <a:rPr lang="hu-HU" sz="4000" dirty="0" smtClean="0"/>
              <a:t> Bankkártyánk elkészült</a:t>
            </a:r>
          </a:p>
          <a:p>
            <a:pPr marL="0" indent="0" algn="ctr">
              <a:buNone/>
            </a:pPr>
            <a:r>
              <a:rPr lang="hu-HU" sz="3600" i="1" dirty="0" smtClean="0"/>
              <a:t>Számlaszámunk: (OTP) 11738235-20001955</a:t>
            </a:r>
          </a:p>
          <a:p>
            <a:pPr marL="1076325" indent="0"/>
            <a:endParaRPr lang="hu-HU" sz="4000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1143000"/>
          </a:xfrm>
        </p:spPr>
        <p:txBody>
          <a:bodyPr>
            <a:normAutofit/>
          </a:bodyPr>
          <a:lstStyle/>
          <a:p>
            <a:pPr marL="265113"/>
            <a:r>
              <a:rPr lang="hu-HU" sz="6600" b="1" dirty="0" smtClean="0"/>
              <a:t>Köszönet…</a:t>
            </a:r>
            <a:endParaRPr lang="hu-HU" sz="6600" b="1" dirty="0"/>
          </a:p>
        </p:txBody>
      </p:sp>
      <p:pic>
        <p:nvPicPr>
          <p:cNvPr id="39938" name="Picture 2" descr="http://www.szemere.miskolc.hu/kepek/kozosse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2500306"/>
            <a:ext cx="3743325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600" b="1" dirty="0" smtClean="0">
                <a:solidFill>
                  <a:srgbClr val="FF0000"/>
                </a:solidFill>
              </a:rPr>
              <a:t>BÚÉK 2016.</a:t>
            </a:r>
            <a:endParaRPr lang="hu-HU" sz="6600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hu-HU" sz="4000" b="1" dirty="0" smtClean="0"/>
              <a:t>PROGRAMTERV FOLYAMATBAN</a:t>
            </a:r>
          </a:p>
          <a:p>
            <a:pPr algn="ctr">
              <a:buNone/>
            </a:pPr>
            <a:endParaRPr lang="hu-HU" sz="4000" b="1" dirty="0" smtClean="0"/>
          </a:p>
          <a:p>
            <a:pPr>
              <a:buNone/>
            </a:pPr>
            <a:endParaRPr lang="hu-HU" sz="4000" b="1" dirty="0" smtClean="0"/>
          </a:p>
          <a:p>
            <a:pPr algn="ctr">
              <a:buNone/>
            </a:pPr>
            <a:endParaRPr lang="hu-HU" sz="4000" b="1" dirty="0"/>
          </a:p>
        </p:txBody>
      </p:sp>
      <p:pic>
        <p:nvPicPr>
          <p:cNvPr id="4" name="Picture 2" descr="http://kvk.uni-obuda.hu/sites/default/files/images/jegyze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9604" y="3071810"/>
            <a:ext cx="4264793" cy="2836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5400" b="1" dirty="0" smtClean="0"/>
              <a:t>KÖSZÖNJÜK A FIGYELMET!</a:t>
            </a:r>
            <a:endParaRPr lang="hu-HU" sz="5400" b="1" dirty="0" smtClean="0">
              <a:sym typeface="Wingdings" pitchFamily="2" charset="2"/>
            </a:endParaRPr>
          </a:p>
        </p:txBody>
      </p:sp>
      <p:pic>
        <p:nvPicPr>
          <p:cNvPr id="1025" name="Picture 1" descr="D:\Kitty\HOSANNA!!!\IFI TALÁLKOZÓ 2015\Nekézseny\WP_20150821_07_38_02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444" y="1571612"/>
            <a:ext cx="8237112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Kitty\Együtt Nekézsenyért Egyesület\Együtt nekézsenyért Egyesület logó felírat nélkü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428736"/>
            <a:ext cx="1895335" cy="2651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Programfüzetek</a:t>
            </a:r>
            <a:endParaRPr lang="hu-H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0"/>
            <a:ext cx="3330198" cy="49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142984"/>
            <a:ext cx="3286148" cy="5131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1538" y="2071678"/>
            <a:ext cx="6929486" cy="3500462"/>
          </a:xfrm>
        </p:spPr>
        <p:txBody>
          <a:bodyPr>
            <a:noAutofit/>
          </a:bodyPr>
          <a:lstStyle/>
          <a:p>
            <a:pPr marL="514350" indent="-514350" algn="ctr">
              <a:buAutoNum type="arabicPeriod"/>
            </a:pPr>
            <a:r>
              <a:rPr lang="hu-HU" sz="4000" b="1" dirty="0" smtClean="0"/>
              <a:t>„Üzennek a csillagok”</a:t>
            </a:r>
          </a:p>
          <a:p>
            <a:pPr marL="0" indent="0" algn="ctr">
              <a:buNone/>
            </a:pPr>
            <a:r>
              <a:rPr lang="hu-HU" sz="4000" b="1" dirty="0" smtClean="0"/>
              <a:t>SZELECZKY 100 SZAVALÓVERSENY</a:t>
            </a:r>
          </a:p>
          <a:p>
            <a:pPr marL="0" indent="0" algn="ctr">
              <a:buNone/>
            </a:pPr>
            <a:r>
              <a:rPr lang="hu-HU" sz="4000" dirty="0" smtClean="0"/>
              <a:t>Március 28. (szombat)</a:t>
            </a:r>
          </a:p>
          <a:p>
            <a:pPr marL="0" indent="0" algn="ctr">
              <a:buNone/>
            </a:pPr>
            <a:r>
              <a:rPr lang="hu-HU" sz="4000" i="1" dirty="0" smtClean="0"/>
              <a:t>Helyszín: Idősek Otthona</a:t>
            </a:r>
          </a:p>
          <a:p>
            <a:endParaRPr lang="hu-HU" sz="4000" dirty="0" smtClean="0"/>
          </a:p>
        </p:txBody>
      </p:sp>
      <p:sp>
        <p:nvSpPr>
          <p:cNvPr id="4" name="Szövegdoboz 3"/>
          <p:cNvSpPr txBox="1"/>
          <p:nvPr/>
        </p:nvSpPr>
        <p:spPr>
          <a:xfrm>
            <a:off x="2375281" y="357166"/>
            <a:ext cx="4393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u="sng" dirty="0" smtClean="0">
                <a:latin typeface="+mj-lt"/>
                <a:cs typeface="Times New Roman" pitchFamily="18" charset="0"/>
              </a:rPr>
              <a:t>PROGRAMJAINK</a:t>
            </a:r>
            <a:endParaRPr lang="hu-HU" sz="4800" b="1" u="sng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1.wp.com/www.nekezsenykozseg.hu/wp-content/uploads/2016/01/DSCN27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9"/>
            <a:ext cx="4000528" cy="3000396"/>
          </a:xfrm>
          <a:prstGeom prst="rect">
            <a:avLst/>
          </a:prstGeom>
          <a:noFill/>
        </p:spPr>
      </p:pic>
      <p:pic>
        <p:nvPicPr>
          <p:cNvPr id="35846" name="Picture 6" descr="http://i0.wp.com/www.nekezsenykozseg.hu/wp-content/uploads/2016/01/DSCN27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85728"/>
            <a:ext cx="4000528" cy="3000396"/>
          </a:xfrm>
          <a:prstGeom prst="rect">
            <a:avLst/>
          </a:prstGeom>
          <a:noFill/>
        </p:spPr>
      </p:pic>
      <p:pic>
        <p:nvPicPr>
          <p:cNvPr id="35848" name="Picture 8" descr="http://i2.wp.com/www.nekezsenykozseg.hu/wp-content/uploads/2016/01/DSCN26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71876"/>
            <a:ext cx="4000527" cy="3000395"/>
          </a:xfrm>
          <a:prstGeom prst="rect">
            <a:avLst/>
          </a:prstGeom>
          <a:noFill/>
        </p:spPr>
      </p:pic>
      <p:pic>
        <p:nvPicPr>
          <p:cNvPr id="35850" name="Picture 10" descr="http://i2.wp.com/www.nekezsenykozseg.hu/wp-content/uploads/2016/01/DSCN266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571876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4000" b="1" dirty="0" smtClean="0"/>
              <a:t>2. </a:t>
            </a:r>
            <a:r>
              <a:rPr lang="pt-BR" sz="4000" b="1" dirty="0" smtClean="0"/>
              <a:t>EGYSZER VOLT, HOL NEM VOLT…</a:t>
            </a:r>
            <a:r>
              <a:rPr lang="hu-HU" sz="4000" b="1" dirty="0" smtClean="0"/>
              <a:t> MESEDÉLUTÁN</a:t>
            </a:r>
          </a:p>
          <a:p>
            <a:pPr marL="0" indent="0" algn="ctr">
              <a:buNone/>
            </a:pPr>
            <a:r>
              <a:rPr lang="hu-HU" sz="4000" dirty="0" smtClean="0"/>
              <a:t>Április 11. (szombat)</a:t>
            </a:r>
          </a:p>
          <a:p>
            <a:pPr marL="0" indent="0" algn="ctr">
              <a:buNone/>
            </a:pPr>
            <a:r>
              <a:rPr lang="hu-HU" sz="4000" i="1" dirty="0" smtClean="0"/>
              <a:t>Helyszín: Könyvtár</a:t>
            </a:r>
          </a:p>
          <a:p>
            <a:pPr algn="ctr">
              <a:buNone/>
            </a:pPr>
            <a:endParaRPr lang="hu-HU" sz="4000" b="1" dirty="0" smtClean="0"/>
          </a:p>
          <a:p>
            <a:pPr marL="0" indent="0" algn="ctr">
              <a:buNone/>
            </a:pPr>
            <a:endParaRPr lang="hu-HU" sz="4000" b="1" dirty="0"/>
          </a:p>
        </p:txBody>
      </p:sp>
      <p:pic>
        <p:nvPicPr>
          <p:cNvPr id="18433" name="Picture 1" descr="C:\Users\Kittu\Desktop\képek mindenféle\Telóról\20150411_1649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071942"/>
            <a:ext cx="4048152" cy="2428892"/>
          </a:xfrm>
          <a:prstGeom prst="rect">
            <a:avLst/>
          </a:prstGeom>
          <a:noFill/>
        </p:spPr>
      </p:pic>
      <p:pic>
        <p:nvPicPr>
          <p:cNvPr id="18434" name="Picture 2" descr="C:\Users\Kittu\Desktop\képek mindenféle\Telóról\20150411_17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071942"/>
            <a:ext cx="4095778" cy="2457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4000" b="1" dirty="0" smtClean="0"/>
              <a:t>3. </a:t>
            </a:r>
            <a:r>
              <a:rPr lang="hu-HU" sz="4000" b="1" dirty="0" err="1" smtClean="0"/>
              <a:t>Szeleczky</a:t>
            </a:r>
            <a:r>
              <a:rPr lang="hu-HU" sz="4000" b="1" dirty="0" smtClean="0"/>
              <a:t> Zita Centenáriumi Ünnepség- FALUSI VENDÉGLÁTÁS</a:t>
            </a:r>
          </a:p>
          <a:p>
            <a:pPr marL="0" indent="0" algn="ctr">
              <a:buNone/>
            </a:pPr>
            <a:r>
              <a:rPr lang="hu-HU" sz="4000" dirty="0" smtClean="0"/>
              <a:t>Április 18. (szombat)</a:t>
            </a:r>
            <a:r>
              <a:rPr lang="hu-HU" sz="4000" b="1" dirty="0" smtClean="0"/>
              <a:t> </a:t>
            </a:r>
            <a:endParaRPr lang="hu-HU" sz="4000" dirty="0"/>
          </a:p>
        </p:txBody>
      </p:sp>
      <p:pic>
        <p:nvPicPr>
          <p:cNvPr id="17409" name="Picture 1" descr="C:\Users\Kittu\Desktop\képek mindenféle\Szeleczkynap teljes képanyag\Könyvtár képei Ózd\DSCN32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1" y="3500438"/>
            <a:ext cx="4048153" cy="3036115"/>
          </a:xfrm>
          <a:prstGeom prst="rect">
            <a:avLst/>
          </a:prstGeom>
          <a:noFill/>
        </p:spPr>
      </p:pic>
      <p:pic>
        <p:nvPicPr>
          <p:cNvPr id="17410" name="Picture 2" descr="C:\Users\Kittu\Desktop\képek mindenféle\Szeleczkynap teljes képanyag\Könyvtár képei Ózd\DSCN3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500438"/>
            <a:ext cx="4000527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457200" y="1166019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4000" b="1" dirty="0" smtClean="0"/>
              <a:t>4. </a:t>
            </a:r>
            <a:r>
              <a:rPr lang="pt-BR" sz="4000" b="1" dirty="0" smtClean="0"/>
              <a:t>EGYSZER VOLT, HOL NEM VOLT…</a:t>
            </a:r>
            <a:r>
              <a:rPr lang="hu-HU" sz="4000" b="1" dirty="0" smtClean="0"/>
              <a:t> MESEDÉLUTÁN</a:t>
            </a:r>
          </a:p>
          <a:p>
            <a:pPr marL="0" indent="0" algn="ctr">
              <a:buNone/>
            </a:pPr>
            <a:r>
              <a:rPr lang="hu-HU" sz="4000" dirty="0" smtClean="0"/>
              <a:t>Április 25. (szombat)</a:t>
            </a:r>
          </a:p>
          <a:p>
            <a:pPr marL="0" indent="0" algn="ctr">
              <a:buNone/>
            </a:pPr>
            <a:r>
              <a:rPr lang="hu-HU" sz="4000" i="1" dirty="0" smtClean="0"/>
              <a:t>Helyszín: Könyvtár</a:t>
            </a:r>
          </a:p>
          <a:p>
            <a:pPr algn="ctr">
              <a:buNone/>
            </a:pPr>
            <a:endParaRPr lang="hu-HU" sz="4000" b="1" dirty="0" smtClean="0"/>
          </a:p>
          <a:p>
            <a:pPr marL="0" indent="0" algn="ctr">
              <a:buNone/>
            </a:pPr>
            <a:endParaRPr lang="hu-H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141" y="1071546"/>
            <a:ext cx="8929718" cy="6215106"/>
          </a:xfrm>
        </p:spPr>
        <p:txBody>
          <a:bodyPr>
            <a:noAutofit/>
          </a:bodyPr>
          <a:lstStyle/>
          <a:p>
            <a:endParaRPr lang="hu-HU" sz="4000" dirty="0" smtClean="0"/>
          </a:p>
          <a:p>
            <a:pPr algn="ctr">
              <a:buNone/>
            </a:pPr>
            <a:r>
              <a:rPr lang="hu-HU" sz="4000" b="1" dirty="0" smtClean="0"/>
              <a:t>5. KERÉKPÁROS ÜGYESSÉGI VERSENY</a:t>
            </a:r>
          </a:p>
          <a:p>
            <a:pPr marL="0" indent="0" algn="ctr">
              <a:buNone/>
            </a:pPr>
            <a:r>
              <a:rPr lang="hu-HU" sz="4000" dirty="0" smtClean="0"/>
              <a:t>Május 16. (szombat)</a:t>
            </a:r>
          </a:p>
          <a:p>
            <a:pPr marL="0" indent="0" algn="ctr">
              <a:buNone/>
            </a:pPr>
            <a:r>
              <a:rPr lang="hu-HU" sz="4000" i="1" dirty="0" smtClean="0"/>
              <a:t>Helyszín: az iskola udvara</a:t>
            </a:r>
            <a:endParaRPr lang="hu-HU" sz="4000" dirty="0" smtClean="0"/>
          </a:p>
          <a:p>
            <a:pPr marL="0" indent="0">
              <a:buNone/>
            </a:pPr>
            <a:endParaRPr lang="hu-HU" sz="4000" b="1" dirty="0" smtClean="0"/>
          </a:p>
          <a:p>
            <a:endParaRPr lang="hu-HU" sz="4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301</Words>
  <Application>Microsoft Office PowerPoint</Application>
  <PresentationFormat>Diavetítés a képernyőre (4:3 oldalarány)</PresentationFormat>
  <Paragraphs>80</Paragraphs>
  <Slides>26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27" baseType="lpstr">
      <vt:lpstr>Office-téma</vt:lpstr>
      <vt:lpstr>EGYÜTT NEKÉZSENYÉRT EGYESÜLET</vt:lpstr>
      <vt:lpstr>PowerPoint bemutató</vt:lpstr>
      <vt:lpstr>Programfüzetek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Szüreti felvonulásÓvoda</vt:lpstr>
      <vt:lpstr>PowerPoint bemutató</vt:lpstr>
      <vt:lpstr>PowerPoint bemutató</vt:lpstr>
      <vt:lpstr>PowerPoint bemutató</vt:lpstr>
      <vt:lpstr>PowerPoint bemutató</vt:lpstr>
      <vt:lpstr>PÁVAKÖR</vt:lpstr>
      <vt:lpstr>JÓTÉKONYSÁGI ESEMÉNY</vt:lpstr>
      <vt:lpstr>PowerPoint bemutató</vt:lpstr>
      <vt:lpstr>Köszönet…</vt:lpstr>
      <vt:lpstr>BÚÉK 2016.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EGYÜTT NEKÉZSENYÉRT EGYESÜLET</dc:title>
  <dc:creator>Kittu</dc:creator>
  <cp:lastModifiedBy>tigerpapo</cp:lastModifiedBy>
  <cp:revision>96</cp:revision>
  <dcterms:created xsi:type="dcterms:W3CDTF">2016-01-09T19:46:54Z</dcterms:created>
  <dcterms:modified xsi:type="dcterms:W3CDTF">2016-02-01T11:07:19Z</dcterms:modified>
</cp:coreProperties>
</file>